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1" r:id="rId7"/>
    <p:sldId id="263" r:id="rId8"/>
    <p:sldId id="262" r:id="rId9"/>
    <p:sldId id="264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8A41C4-D289-4CD1-9437-4F0BC2741A0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9A0EB2-CCDD-4B79-83CD-3FF5A54A85DA}">
      <dgm:prSet phldrT="[Text]"/>
      <dgm:spPr/>
      <dgm:t>
        <a:bodyPr/>
        <a:lstStyle/>
        <a:p>
          <a:r>
            <a: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rPr>
            <a:t>Chromosome alternation</a:t>
          </a:r>
          <a:endParaRPr lang="en-US" dirty="0">
            <a:solidFill>
              <a:schemeClr val="bg1"/>
            </a:solidFill>
          </a:endParaRPr>
        </a:p>
      </dgm:t>
    </dgm:pt>
    <dgm:pt modelId="{B375C5A0-1E4C-48DC-92B1-C3AEB630D0AB}" type="parTrans" cxnId="{45BDF3F5-F02F-475B-BCBF-A02793D70072}">
      <dgm:prSet/>
      <dgm:spPr/>
      <dgm:t>
        <a:bodyPr/>
        <a:lstStyle/>
        <a:p>
          <a:endParaRPr lang="en-US"/>
        </a:p>
      </dgm:t>
    </dgm:pt>
    <dgm:pt modelId="{DD12D660-6502-4F69-BD55-7FDA046FB163}" type="sibTrans" cxnId="{45BDF3F5-F02F-475B-BCBF-A02793D70072}">
      <dgm:prSet/>
      <dgm:spPr/>
      <dgm:t>
        <a:bodyPr/>
        <a:lstStyle/>
        <a:p>
          <a:endParaRPr lang="en-US"/>
        </a:p>
      </dgm:t>
    </dgm:pt>
    <dgm:pt modelId="{E35BF76C-8A1E-414E-8C4C-FD35F16817A6}">
      <dgm:prSet phldrT="[Text]" custT="1"/>
      <dgm:spPr/>
      <dgm:t>
        <a:bodyPr/>
        <a:lstStyle/>
        <a:p>
          <a:r>
            <a:rPr lang="en-US" sz="1800" dirty="0" smtClean="0"/>
            <a:t>Changes</a:t>
          </a:r>
          <a:r>
            <a:rPr lang="en-US" sz="1800" baseline="0" dirty="0" smtClean="0"/>
            <a:t> involving number of genes</a:t>
          </a:r>
          <a:endParaRPr lang="en-US" sz="1800" dirty="0"/>
        </a:p>
      </dgm:t>
    </dgm:pt>
    <dgm:pt modelId="{C28D8E84-7FAE-406F-8765-59FA45740B68}" type="parTrans" cxnId="{8D5BB635-BC23-45D7-908D-510CB661DF70}">
      <dgm:prSet/>
      <dgm:spPr/>
      <dgm:t>
        <a:bodyPr/>
        <a:lstStyle/>
        <a:p>
          <a:endParaRPr lang="en-US"/>
        </a:p>
      </dgm:t>
    </dgm:pt>
    <dgm:pt modelId="{A953A70C-0B25-473B-8936-EA911A499580}" type="sibTrans" cxnId="{8D5BB635-BC23-45D7-908D-510CB661DF70}">
      <dgm:prSet/>
      <dgm:spPr/>
      <dgm:t>
        <a:bodyPr/>
        <a:lstStyle/>
        <a:p>
          <a:endParaRPr lang="en-US"/>
        </a:p>
      </dgm:t>
    </dgm:pt>
    <dgm:pt modelId="{CC1ECCA7-134D-402E-B99E-77665FB8E83C}">
      <dgm:prSet phldrT="[Text]" custT="1"/>
      <dgm:spPr/>
      <dgm:t>
        <a:bodyPr/>
        <a:lstStyle/>
        <a:p>
          <a:r>
            <a:rPr lang="en-US" sz="2000" dirty="0" smtClean="0"/>
            <a:t>Changes</a:t>
          </a:r>
          <a:r>
            <a:rPr lang="en-US" sz="2000" baseline="0" dirty="0" smtClean="0"/>
            <a:t> involving the arrangement of genes </a:t>
          </a:r>
          <a:endParaRPr lang="en-US" sz="2000" dirty="0"/>
        </a:p>
      </dgm:t>
    </dgm:pt>
    <dgm:pt modelId="{AA159399-6015-4E87-BAD7-738B1425E483}" type="parTrans" cxnId="{43726B47-FB71-412B-947C-CA2C5F3E3CF3}">
      <dgm:prSet/>
      <dgm:spPr/>
      <dgm:t>
        <a:bodyPr/>
        <a:lstStyle/>
        <a:p>
          <a:endParaRPr lang="en-US"/>
        </a:p>
      </dgm:t>
    </dgm:pt>
    <dgm:pt modelId="{C37972EF-C364-4E8D-A498-9DEA6713CC37}" type="sibTrans" cxnId="{43726B47-FB71-412B-947C-CA2C5F3E3CF3}">
      <dgm:prSet/>
      <dgm:spPr/>
      <dgm:t>
        <a:bodyPr/>
        <a:lstStyle/>
        <a:p>
          <a:endParaRPr lang="en-US"/>
        </a:p>
      </dgm:t>
    </dgm:pt>
    <dgm:pt modelId="{A457E88F-A330-48D3-AEBA-23B0E72EB739}">
      <dgm:prSet phldrT="[Text]"/>
      <dgm:spPr/>
      <dgm:t>
        <a:bodyPr/>
        <a:lstStyle/>
        <a:p>
          <a:r>
            <a:rPr lang="en-US" dirty="0" smtClean="0"/>
            <a:t>Inversion</a:t>
          </a:r>
        </a:p>
      </dgm:t>
    </dgm:pt>
    <dgm:pt modelId="{1F58185D-CAD9-4A6F-8CF3-5E8B8670DC25}" type="parTrans" cxnId="{037B8F34-76E2-40AF-80C0-EDF7305B2B00}">
      <dgm:prSet/>
      <dgm:spPr/>
      <dgm:t>
        <a:bodyPr/>
        <a:lstStyle/>
        <a:p>
          <a:endParaRPr lang="en-US"/>
        </a:p>
      </dgm:t>
    </dgm:pt>
    <dgm:pt modelId="{75F20EC5-F7CA-444B-8654-FFDFC648601E}" type="sibTrans" cxnId="{037B8F34-76E2-40AF-80C0-EDF7305B2B00}">
      <dgm:prSet/>
      <dgm:spPr/>
      <dgm:t>
        <a:bodyPr/>
        <a:lstStyle/>
        <a:p>
          <a:endParaRPr lang="en-US"/>
        </a:p>
      </dgm:t>
    </dgm:pt>
    <dgm:pt modelId="{CCED9220-6B04-4E76-B06A-E96C79A1F42F}">
      <dgm:prSet phldrT="[Text]"/>
      <dgm:spPr/>
      <dgm:t>
        <a:bodyPr/>
        <a:lstStyle/>
        <a:p>
          <a:r>
            <a:rPr lang="en-US" dirty="0" smtClean="0"/>
            <a:t>Deletion </a:t>
          </a:r>
        </a:p>
      </dgm:t>
    </dgm:pt>
    <dgm:pt modelId="{F84A2DB3-B2E7-455D-B112-69D7D1551AA0}" type="parTrans" cxnId="{7F16633C-DADA-4773-A924-85CF5D25700F}">
      <dgm:prSet/>
      <dgm:spPr/>
      <dgm:t>
        <a:bodyPr/>
        <a:lstStyle/>
        <a:p>
          <a:endParaRPr lang="en-US"/>
        </a:p>
      </dgm:t>
    </dgm:pt>
    <dgm:pt modelId="{FB9F9916-8F77-400D-8B4F-9398FA85A138}" type="sibTrans" cxnId="{7F16633C-DADA-4773-A924-85CF5D25700F}">
      <dgm:prSet/>
      <dgm:spPr/>
      <dgm:t>
        <a:bodyPr/>
        <a:lstStyle/>
        <a:p>
          <a:endParaRPr lang="en-US"/>
        </a:p>
      </dgm:t>
    </dgm:pt>
    <dgm:pt modelId="{DE6E1830-CBDB-4268-A2DD-BBFDF26DB87E}">
      <dgm:prSet/>
      <dgm:spPr/>
      <dgm:t>
        <a:bodyPr/>
        <a:lstStyle/>
        <a:p>
          <a:r>
            <a:rPr lang="en-US" dirty="0" smtClean="0"/>
            <a:t>Duplication</a:t>
          </a:r>
          <a:endParaRPr lang="en-US" dirty="0"/>
        </a:p>
      </dgm:t>
    </dgm:pt>
    <dgm:pt modelId="{69CB9A53-8800-4387-BC38-CB165D55779B}" type="parTrans" cxnId="{21B44BD7-FCFE-4023-8DAC-0083FE812B3A}">
      <dgm:prSet/>
      <dgm:spPr/>
      <dgm:t>
        <a:bodyPr/>
        <a:lstStyle/>
        <a:p>
          <a:endParaRPr lang="en-US"/>
        </a:p>
      </dgm:t>
    </dgm:pt>
    <dgm:pt modelId="{324775DF-E2B1-49A9-ADBE-2BC7B7900BE8}" type="sibTrans" cxnId="{21B44BD7-FCFE-4023-8DAC-0083FE812B3A}">
      <dgm:prSet/>
      <dgm:spPr/>
      <dgm:t>
        <a:bodyPr/>
        <a:lstStyle/>
        <a:p>
          <a:endParaRPr lang="en-US"/>
        </a:p>
      </dgm:t>
    </dgm:pt>
    <dgm:pt modelId="{4DB31CD4-BA1E-4665-A5E7-9873E53C5D29}">
      <dgm:prSet phldrT="[Text]"/>
      <dgm:spPr/>
      <dgm:t>
        <a:bodyPr/>
        <a:lstStyle/>
        <a:p>
          <a:r>
            <a:rPr lang="en-US" dirty="0" smtClean="0"/>
            <a:t>Translocation</a:t>
          </a:r>
          <a:r>
            <a:rPr lang="en-US" baseline="0" dirty="0" smtClean="0"/>
            <a:t> </a:t>
          </a:r>
          <a:endParaRPr lang="en-US" dirty="0" smtClean="0"/>
        </a:p>
      </dgm:t>
    </dgm:pt>
    <dgm:pt modelId="{A067AC34-467D-4E3F-AE00-0B4AD92CF2AB}" type="parTrans" cxnId="{455F724F-031E-484E-91EF-77BD50D586D8}">
      <dgm:prSet/>
      <dgm:spPr/>
      <dgm:t>
        <a:bodyPr/>
        <a:lstStyle/>
        <a:p>
          <a:endParaRPr lang="en-US"/>
        </a:p>
      </dgm:t>
    </dgm:pt>
    <dgm:pt modelId="{EA776BE3-4994-4E5B-A6F1-17F0C610D79A}" type="sibTrans" cxnId="{455F724F-031E-484E-91EF-77BD50D586D8}">
      <dgm:prSet/>
      <dgm:spPr/>
      <dgm:t>
        <a:bodyPr/>
        <a:lstStyle/>
        <a:p>
          <a:endParaRPr lang="en-US"/>
        </a:p>
      </dgm:t>
    </dgm:pt>
    <dgm:pt modelId="{557ED64E-4F74-4717-B31C-E8A63994A04A}" type="pres">
      <dgm:prSet presAssocID="{568A41C4-D289-4CD1-9437-4F0BC2741A0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4C4690-E66F-42ED-B7AF-E58FB1894B00}" type="pres">
      <dgm:prSet presAssocID="{179A0EB2-CCDD-4B79-83CD-3FF5A54A85DA}" presName="root1" presStyleCnt="0"/>
      <dgm:spPr/>
    </dgm:pt>
    <dgm:pt modelId="{DF18557E-AF1B-4BB9-92CD-44C4DEEB8BE0}" type="pres">
      <dgm:prSet presAssocID="{179A0EB2-CCDD-4B79-83CD-3FF5A54A85DA}" presName="LevelOneTextNode" presStyleLbl="node0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828E9E5-F664-443C-B11E-30B8A9B49859}" type="pres">
      <dgm:prSet presAssocID="{179A0EB2-CCDD-4B79-83CD-3FF5A54A85DA}" presName="level2hierChild" presStyleCnt="0"/>
      <dgm:spPr/>
    </dgm:pt>
    <dgm:pt modelId="{98E4076E-CC7E-400D-9996-12BE89BA40B8}" type="pres">
      <dgm:prSet presAssocID="{C28D8E84-7FAE-406F-8765-59FA45740B68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66AA31CB-3926-4DAE-A82E-9E582EDB0CC9}" type="pres">
      <dgm:prSet presAssocID="{C28D8E84-7FAE-406F-8765-59FA45740B68}" presName="connTx" presStyleLbl="parChTrans1D2" presStyleIdx="0" presStyleCnt="2"/>
      <dgm:spPr/>
      <dgm:t>
        <a:bodyPr/>
        <a:lstStyle/>
        <a:p>
          <a:endParaRPr lang="en-US"/>
        </a:p>
      </dgm:t>
    </dgm:pt>
    <dgm:pt modelId="{E3A68565-67AA-4DCB-B89B-17AE2D8082CE}" type="pres">
      <dgm:prSet presAssocID="{E35BF76C-8A1E-414E-8C4C-FD35F16817A6}" presName="root2" presStyleCnt="0"/>
      <dgm:spPr/>
    </dgm:pt>
    <dgm:pt modelId="{EF7BE4C3-2EEF-4C35-87FA-9E198ACB3CAE}" type="pres">
      <dgm:prSet presAssocID="{E35BF76C-8A1E-414E-8C4C-FD35F16817A6}" presName="LevelTwoTextNode" presStyleLbl="node2" presStyleIdx="0" presStyleCnt="2" custLinFactNeighborY="75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163EC8-5C64-4992-9077-57704631D80E}" type="pres">
      <dgm:prSet presAssocID="{E35BF76C-8A1E-414E-8C4C-FD35F16817A6}" presName="level3hierChild" presStyleCnt="0"/>
      <dgm:spPr/>
    </dgm:pt>
    <dgm:pt modelId="{99929B38-16EB-436F-ACDD-F89EF3B041B2}" type="pres">
      <dgm:prSet presAssocID="{AA159399-6015-4E87-BAD7-738B1425E483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FB48AA1D-219F-4C8C-91F4-7ACC22A1824A}" type="pres">
      <dgm:prSet presAssocID="{AA159399-6015-4E87-BAD7-738B1425E483}" presName="connTx" presStyleLbl="parChTrans1D2" presStyleIdx="1" presStyleCnt="2"/>
      <dgm:spPr/>
      <dgm:t>
        <a:bodyPr/>
        <a:lstStyle/>
        <a:p>
          <a:endParaRPr lang="en-US"/>
        </a:p>
      </dgm:t>
    </dgm:pt>
    <dgm:pt modelId="{40D21BD4-AC45-4CAB-B9BC-F9F89C3C6FA1}" type="pres">
      <dgm:prSet presAssocID="{CC1ECCA7-134D-402E-B99E-77665FB8E83C}" presName="root2" presStyleCnt="0"/>
      <dgm:spPr/>
    </dgm:pt>
    <dgm:pt modelId="{DBC7F8C3-10A5-4594-9886-E0946DE3D12B}" type="pres">
      <dgm:prSet presAssocID="{CC1ECCA7-134D-402E-B99E-77665FB8E83C}" presName="LevelTwoTextNode" presStyleLbl="node2" presStyleIdx="1" presStyleCnt="2" custLinFactNeighborY="192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D0EEF3-E226-42D2-BC37-B51741DC739A}" type="pres">
      <dgm:prSet presAssocID="{CC1ECCA7-134D-402E-B99E-77665FB8E83C}" presName="level3hierChild" presStyleCnt="0"/>
      <dgm:spPr/>
    </dgm:pt>
    <dgm:pt modelId="{84F2B006-D56C-43EC-97D2-7EBB9A53A18B}" type="pres">
      <dgm:prSet presAssocID="{1F58185D-CAD9-4A6F-8CF3-5E8B8670DC25}" presName="conn2-1" presStyleLbl="parChTrans1D3" presStyleIdx="0" presStyleCnt="1"/>
      <dgm:spPr/>
      <dgm:t>
        <a:bodyPr/>
        <a:lstStyle/>
        <a:p>
          <a:endParaRPr lang="en-US"/>
        </a:p>
      </dgm:t>
    </dgm:pt>
    <dgm:pt modelId="{AFB4FA9F-414A-461A-9EB6-8F0A2E483045}" type="pres">
      <dgm:prSet presAssocID="{1F58185D-CAD9-4A6F-8CF3-5E8B8670DC25}" presName="connTx" presStyleLbl="parChTrans1D3" presStyleIdx="0" presStyleCnt="1"/>
      <dgm:spPr/>
      <dgm:t>
        <a:bodyPr/>
        <a:lstStyle/>
        <a:p>
          <a:endParaRPr lang="en-US"/>
        </a:p>
      </dgm:t>
    </dgm:pt>
    <dgm:pt modelId="{8A009345-675A-4396-ACC9-27BAC05D44E4}" type="pres">
      <dgm:prSet presAssocID="{A457E88F-A330-48D3-AEBA-23B0E72EB739}" presName="root2" presStyleCnt="0"/>
      <dgm:spPr/>
    </dgm:pt>
    <dgm:pt modelId="{A07AB8A2-A108-4337-8FCB-34F04F6953A4}" type="pres">
      <dgm:prSet presAssocID="{A457E88F-A330-48D3-AEBA-23B0E72EB739}" presName="LevelTwoTextNode" presStyleLbl="node3" presStyleIdx="0" presStyleCnt="1" custScaleY="48924" custLinFactNeighborX="-15489" custLinFactNeighborY="149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181D76-58AF-439B-B2E9-DA3D357471BE}" type="pres">
      <dgm:prSet presAssocID="{A457E88F-A330-48D3-AEBA-23B0E72EB739}" presName="level3hierChild" presStyleCnt="0"/>
      <dgm:spPr/>
    </dgm:pt>
    <dgm:pt modelId="{A0A052AF-F53B-47AC-978C-7B93E163C506}" type="pres">
      <dgm:prSet presAssocID="{CCED9220-6B04-4E76-B06A-E96C79A1F42F}" presName="root1" presStyleCnt="0"/>
      <dgm:spPr/>
    </dgm:pt>
    <dgm:pt modelId="{9DA6412A-7E76-4FD3-A229-ABDFF4DBA516}" type="pres">
      <dgm:prSet presAssocID="{CCED9220-6B04-4E76-B06A-E96C79A1F42F}" presName="LevelOneTextNode" presStyleLbl="node0" presStyleIdx="1" presStyleCnt="4" custScaleY="48924" custLinFactX="100000" custLinFactY="-73456" custLinFactNeighborX="160785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8A89F4-9C26-4D73-9D0A-155C16FA3390}" type="pres">
      <dgm:prSet presAssocID="{CCED9220-6B04-4E76-B06A-E96C79A1F42F}" presName="level2hierChild" presStyleCnt="0"/>
      <dgm:spPr/>
    </dgm:pt>
    <dgm:pt modelId="{A20631C9-10B6-4414-9564-F91E69E264DA}" type="pres">
      <dgm:prSet presAssocID="{DE6E1830-CBDB-4268-A2DD-BBFDF26DB87E}" presName="root1" presStyleCnt="0"/>
      <dgm:spPr/>
    </dgm:pt>
    <dgm:pt modelId="{7A1EEB83-1D68-4B39-B4E0-630295FBACEA}" type="pres">
      <dgm:prSet presAssocID="{DE6E1830-CBDB-4268-A2DD-BBFDF26DB87E}" presName="LevelOneTextNode" presStyleLbl="node0" presStyleIdx="2" presStyleCnt="4" custScaleY="48924" custLinFactX="100000" custLinFactY="-70320" custLinFactNeighborX="160785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F44E1D-2542-414B-9857-24C60147D160}" type="pres">
      <dgm:prSet presAssocID="{DE6E1830-CBDB-4268-A2DD-BBFDF26DB87E}" presName="level2hierChild" presStyleCnt="0"/>
      <dgm:spPr/>
    </dgm:pt>
    <dgm:pt modelId="{409C1911-4B24-4CE4-9982-12764C3D3088}" type="pres">
      <dgm:prSet presAssocID="{4DB31CD4-BA1E-4665-A5E7-9873E53C5D29}" presName="root1" presStyleCnt="0"/>
      <dgm:spPr/>
    </dgm:pt>
    <dgm:pt modelId="{2F0F7034-0CF4-489B-B322-4BA4874D91A1}" type="pres">
      <dgm:prSet presAssocID="{4DB31CD4-BA1E-4665-A5E7-9873E53C5D29}" presName="LevelOneTextNode" presStyleLbl="node0" presStyleIdx="3" presStyleCnt="4" custScaleY="48924" custLinFactX="100000" custLinFactNeighborX="165100" custLinFactNeighborY="-777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9D7971-7104-4979-9FDD-2A1978CC902F}" type="pres">
      <dgm:prSet presAssocID="{4DB31CD4-BA1E-4665-A5E7-9873E53C5D29}" presName="level2hierChild" presStyleCnt="0"/>
      <dgm:spPr/>
    </dgm:pt>
  </dgm:ptLst>
  <dgm:cxnLst>
    <dgm:cxn modelId="{64D56005-3365-446F-9B5D-55967B2EC089}" type="presOf" srcId="{C28D8E84-7FAE-406F-8765-59FA45740B68}" destId="{98E4076E-CC7E-400D-9996-12BE89BA40B8}" srcOrd="0" destOrd="0" presId="urn:microsoft.com/office/officeart/2005/8/layout/hierarchy2"/>
    <dgm:cxn modelId="{037B8F34-76E2-40AF-80C0-EDF7305B2B00}" srcId="{CC1ECCA7-134D-402E-B99E-77665FB8E83C}" destId="{A457E88F-A330-48D3-AEBA-23B0E72EB739}" srcOrd="0" destOrd="0" parTransId="{1F58185D-CAD9-4A6F-8CF3-5E8B8670DC25}" sibTransId="{75F20EC5-F7CA-444B-8654-FFDFC648601E}"/>
    <dgm:cxn modelId="{7F16633C-DADA-4773-A924-85CF5D25700F}" srcId="{568A41C4-D289-4CD1-9437-4F0BC2741A05}" destId="{CCED9220-6B04-4E76-B06A-E96C79A1F42F}" srcOrd="1" destOrd="0" parTransId="{F84A2DB3-B2E7-455D-B112-69D7D1551AA0}" sibTransId="{FB9F9916-8F77-400D-8B4F-9398FA85A138}"/>
    <dgm:cxn modelId="{43726B47-FB71-412B-947C-CA2C5F3E3CF3}" srcId="{179A0EB2-CCDD-4B79-83CD-3FF5A54A85DA}" destId="{CC1ECCA7-134D-402E-B99E-77665FB8E83C}" srcOrd="1" destOrd="0" parTransId="{AA159399-6015-4E87-BAD7-738B1425E483}" sibTransId="{C37972EF-C364-4E8D-A498-9DEA6713CC37}"/>
    <dgm:cxn modelId="{6E45FA88-685C-46F4-8CB4-F9837B17931B}" type="presOf" srcId="{AA159399-6015-4E87-BAD7-738B1425E483}" destId="{FB48AA1D-219F-4C8C-91F4-7ACC22A1824A}" srcOrd="1" destOrd="0" presId="urn:microsoft.com/office/officeart/2005/8/layout/hierarchy2"/>
    <dgm:cxn modelId="{B4D90593-A863-4465-AA30-3B8EA7701379}" type="presOf" srcId="{C28D8E84-7FAE-406F-8765-59FA45740B68}" destId="{66AA31CB-3926-4DAE-A82E-9E582EDB0CC9}" srcOrd="1" destOrd="0" presId="urn:microsoft.com/office/officeart/2005/8/layout/hierarchy2"/>
    <dgm:cxn modelId="{574959CD-DE30-4BC9-8509-3A86591EEE7C}" type="presOf" srcId="{A457E88F-A330-48D3-AEBA-23B0E72EB739}" destId="{A07AB8A2-A108-4337-8FCB-34F04F6953A4}" srcOrd="0" destOrd="0" presId="urn:microsoft.com/office/officeart/2005/8/layout/hierarchy2"/>
    <dgm:cxn modelId="{8D5BB635-BC23-45D7-908D-510CB661DF70}" srcId="{179A0EB2-CCDD-4B79-83CD-3FF5A54A85DA}" destId="{E35BF76C-8A1E-414E-8C4C-FD35F16817A6}" srcOrd="0" destOrd="0" parTransId="{C28D8E84-7FAE-406F-8765-59FA45740B68}" sibTransId="{A953A70C-0B25-473B-8936-EA911A499580}"/>
    <dgm:cxn modelId="{601FD6D8-E8CD-4E75-AF43-6F41E1BDC329}" type="presOf" srcId="{AA159399-6015-4E87-BAD7-738B1425E483}" destId="{99929B38-16EB-436F-ACDD-F89EF3B041B2}" srcOrd="0" destOrd="0" presId="urn:microsoft.com/office/officeart/2005/8/layout/hierarchy2"/>
    <dgm:cxn modelId="{119A56F0-8F0B-418D-83A5-2526386C087A}" type="presOf" srcId="{E35BF76C-8A1E-414E-8C4C-FD35F16817A6}" destId="{EF7BE4C3-2EEF-4C35-87FA-9E198ACB3CAE}" srcOrd="0" destOrd="0" presId="urn:microsoft.com/office/officeart/2005/8/layout/hierarchy2"/>
    <dgm:cxn modelId="{12A32034-B21A-48B6-9832-564A2EFA80E2}" type="presOf" srcId="{CC1ECCA7-134D-402E-B99E-77665FB8E83C}" destId="{DBC7F8C3-10A5-4594-9886-E0946DE3D12B}" srcOrd="0" destOrd="0" presId="urn:microsoft.com/office/officeart/2005/8/layout/hierarchy2"/>
    <dgm:cxn modelId="{C6A85038-4C95-4AB7-91D7-626201695A04}" type="presOf" srcId="{568A41C4-D289-4CD1-9437-4F0BC2741A05}" destId="{557ED64E-4F74-4717-B31C-E8A63994A04A}" srcOrd="0" destOrd="0" presId="urn:microsoft.com/office/officeart/2005/8/layout/hierarchy2"/>
    <dgm:cxn modelId="{BA98BC7D-F66A-4917-A815-8727226465A7}" type="presOf" srcId="{DE6E1830-CBDB-4268-A2DD-BBFDF26DB87E}" destId="{7A1EEB83-1D68-4B39-B4E0-630295FBACEA}" srcOrd="0" destOrd="0" presId="urn:microsoft.com/office/officeart/2005/8/layout/hierarchy2"/>
    <dgm:cxn modelId="{765F1B1D-783F-4DD5-B724-FCB9018A56EA}" type="presOf" srcId="{179A0EB2-CCDD-4B79-83CD-3FF5A54A85DA}" destId="{DF18557E-AF1B-4BB9-92CD-44C4DEEB8BE0}" srcOrd="0" destOrd="0" presId="urn:microsoft.com/office/officeart/2005/8/layout/hierarchy2"/>
    <dgm:cxn modelId="{3BE0F74F-5E75-4589-BA02-887F163FF59A}" type="presOf" srcId="{1F58185D-CAD9-4A6F-8CF3-5E8B8670DC25}" destId="{AFB4FA9F-414A-461A-9EB6-8F0A2E483045}" srcOrd="1" destOrd="0" presId="urn:microsoft.com/office/officeart/2005/8/layout/hierarchy2"/>
    <dgm:cxn modelId="{9CCC5302-F046-4C14-9955-DFF0B9245ECE}" type="presOf" srcId="{1F58185D-CAD9-4A6F-8CF3-5E8B8670DC25}" destId="{84F2B006-D56C-43EC-97D2-7EBB9A53A18B}" srcOrd="0" destOrd="0" presId="urn:microsoft.com/office/officeart/2005/8/layout/hierarchy2"/>
    <dgm:cxn modelId="{45BDF3F5-F02F-475B-BCBF-A02793D70072}" srcId="{568A41C4-D289-4CD1-9437-4F0BC2741A05}" destId="{179A0EB2-CCDD-4B79-83CD-3FF5A54A85DA}" srcOrd="0" destOrd="0" parTransId="{B375C5A0-1E4C-48DC-92B1-C3AEB630D0AB}" sibTransId="{DD12D660-6502-4F69-BD55-7FDA046FB163}"/>
    <dgm:cxn modelId="{78F1C09C-F843-4FB3-9A32-311C361BBB06}" type="presOf" srcId="{4DB31CD4-BA1E-4665-A5E7-9873E53C5D29}" destId="{2F0F7034-0CF4-489B-B322-4BA4874D91A1}" srcOrd="0" destOrd="0" presId="urn:microsoft.com/office/officeart/2005/8/layout/hierarchy2"/>
    <dgm:cxn modelId="{12E93C4B-036A-4E7A-B1FF-33590662860F}" type="presOf" srcId="{CCED9220-6B04-4E76-B06A-E96C79A1F42F}" destId="{9DA6412A-7E76-4FD3-A229-ABDFF4DBA516}" srcOrd="0" destOrd="0" presId="urn:microsoft.com/office/officeart/2005/8/layout/hierarchy2"/>
    <dgm:cxn modelId="{455F724F-031E-484E-91EF-77BD50D586D8}" srcId="{568A41C4-D289-4CD1-9437-4F0BC2741A05}" destId="{4DB31CD4-BA1E-4665-A5E7-9873E53C5D29}" srcOrd="3" destOrd="0" parTransId="{A067AC34-467D-4E3F-AE00-0B4AD92CF2AB}" sibTransId="{EA776BE3-4994-4E5B-A6F1-17F0C610D79A}"/>
    <dgm:cxn modelId="{21B44BD7-FCFE-4023-8DAC-0083FE812B3A}" srcId="{568A41C4-D289-4CD1-9437-4F0BC2741A05}" destId="{DE6E1830-CBDB-4268-A2DD-BBFDF26DB87E}" srcOrd="2" destOrd="0" parTransId="{69CB9A53-8800-4387-BC38-CB165D55779B}" sibTransId="{324775DF-E2B1-49A9-ADBE-2BC7B7900BE8}"/>
    <dgm:cxn modelId="{8B35BB6A-5D12-4116-B1EE-96A0659CA899}" type="presParOf" srcId="{557ED64E-4F74-4717-B31C-E8A63994A04A}" destId="{594C4690-E66F-42ED-B7AF-E58FB1894B00}" srcOrd="0" destOrd="0" presId="urn:microsoft.com/office/officeart/2005/8/layout/hierarchy2"/>
    <dgm:cxn modelId="{F7AB685C-546F-4B7B-A898-99948BF224BA}" type="presParOf" srcId="{594C4690-E66F-42ED-B7AF-E58FB1894B00}" destId="{DF18557E-AF1B-4BB9-92CD-44C4DEEB8BE0}" srcOrd="0" destOrd="0" presId="urn:microsoft.com/office/officeart/2005/8/layout/hierarchy2"/>
    <dgm:cxn modelId="{04D6E6EE-2B9F-4004-9494-C6BF90B797A9}" type="presParOf" srcId="{594C4690-E66F-42ED-B7AF-E58FB1894B00}" destId="{F828E9E5-F664-443C-B11E-30B8A9B49859}" srcOrd="1" destOrd="0" presId="urn:microsoft.com/office/officeart/2005/8/layout/hierarchy2"/>
    <dgm:cxn modelId="{0BF0276F-5B4B-479E-AF19-FCC853A2F8B4}" type="presParOf" srcId="{F828E9E5-F664-443C-B11E-30B8A9B49859}" destId="{98E4076E-CC7E-400D-9996-12BE89BA40B8}" srcOrd="0" destOrd="0" presId="urn:microsoft.com/office/officeart/2005/8/layout/hierarchy2"/>
    <dgm:cxn modelId="{499CE922-8078-4B63-88FB-11BA2B863947}" type="presParOf" srcId="{98E4076E-CC7E-400D-9996-12BE89BA40B8}" destId="{66AA31CB-3926-4DAE-A82E-9E582EDB0CC9}" srcOrd="0" destOrd="0" presId="urn:microsoft.com/office/officeart/2005/8/layout/hierarchy2"/>
    <dgm:cxn modelId="{4B8B3BE1-F924-4F4D-B321-E9CE387FDB05}" type="presParOf" srcId="{F828E9E5-F664-443C-B11E-30B8A9B49859}" destId="{E3A68565-67AA-4DCB-B89B-17AE2D8082CE}" srcOrd="1" destOrd="0" presId="urn:microsoft.com/office/officeart/2005/8/layout/hierarchy2"/>
    <dgm:cxn modelId="{B9807451-90C9-4FBA-A2BD-0DD808AF7B56}" type="presParOf" srcId="{E3A68565-67AA-4DCB-B89B-17AE2D8082CE}" destId="{EF7BE4C3-2EEF-4C35-87FA-9E198ACB3CAE}" srcOrd="0" destOrd="0" presId="urn:microsoft.com/office/officeart/2005/8/layout/hierarchy2"/>
    <dgm:cxn modelId="{AB252CEA-D962-44F9-9D60-3C75F73317DD}" type="presParOf" srcId="{E3A68565-67AA-4DCB-B89B-17AE2D8082CE}" destId="{B5163EC8-5C64-4992-9077-57704631D80E}" srcOrd="1" destOrd="0" presId="urn:microsoft.com/office/officeart/2005/8/layout/hierarchy2"/>
    <dgm:cxn modelId="{A6E27541-1AF6-41CE-A916-70EC346A37E0}" type="presParOf" srcId="{F828E9E5-F664-443C-B11E-30B8A9B49859}" destId="{99929B38-16EB-436F-ACDD-F89EF3B041B2}" srcOrd="2" destOrd="0" presId="urn:microsoft.com/office/officeart/2005/8/layout/hierarchy2"/>
    <dgm:cxn modelId="{69B7B6B1-5623-4607-B265-E765006C001D}" type="presParOf" srcId="{99929B38-16EB-436F-ACDD-F89EF3B041B2}" destId="{FB48AA1D-219F-4C8C-91F4-7ACC22A1824A}" srcOrd="0" destOrd="0" presId="urn:microsoft.com/office/officeart/2005/8/layout/hierarchy2"/>
    <dgm:cxn modelId="{C4C28FEE-A610-4FA4-BBA1-58C8108BF09E}" type="presParOf" srcId="{F828E9E5-F664-443C-B11E-30B8A9B49859}" destId="{40D21BD4-AC45-4CAB-B9BC-F9F89C3C6FA1}" srcOrd="3" destOrd="0" presId="urn:microsoft.com/office/officeart/2005/8/layout/hierarchy2"/>
    <dgm:cxn modelId="{D2029F0D-1033-4DEA-A718-D8D7A5ADA290}" type="presParOf" srcId="{40D21BD4-AC45-4CAB-B9BC-F9F89C3C6FA1}" destId="{DBC7F8C3-10A5-4594-9886-E0946DE3D12B}" srcOrd="0" destOrd="0" presId="urn:microsoft.com/office/officeart/2005/8/layout/hierarchy2"/>
    <dgm:cxn modelId="{D88E1B41-896D-415A-90F5-F9B71EA6C5D0}" type="presParOf" srcId="{40D21BD4-AC45-4CAB-B9BC-F9F89C3C6FA1}" destId="{27D0EEF3-E226-42D2-BC37-B51741DC739A}" srcOrd="1" destOrd="0" presId="urn:microsoft.com/office/officeart/2005/8/layout/hierarchy2"/>
    <dgm:cxn modelId="{BD879C2C-1206-4F45-89E8-6D90DEC57853}" type="presParOf" srcId="{27D0EEF3-E226-42D2-BC37-B51741DC739A}" destId="{84F2B006-D56C-43EC-97D2-7EBB9A53A18B}" srcOrd="0" destOrd="0" presId="urn:microsoft.com/office/officeart/2005/8/layout/hierarchy2"/>
    <dgm:cxn modelId="{AB4F9392-9116-4072-8940-CF240FE82907}" type="presParOf" srcId="{84F2B006-D56C-43EC-97D2-7EBB9A53A18B}" destId="{AFB4FA9F-414A-461A-9EB6-8F0A2E483045}" srcOrd="0" destOrd="0" presId="urn:microsoft.com/office/officeart/2005/8/layout/hierarchy2"/>
    <dgm:cxn modelId="{B331F62B-931A-4D4A-98AF-82BF17786C8E}" type="presParOf" srcId="{27D0EEF3-E226-42D2-BC37-B51741DC739A}" destId="{8A009345-675A-4396-ACC9-27BAC05D44E4}" srcOrd="1" destOrd="0" presId="urn:microsoft.com/office/officeart/2005/8/layout/hierarchy2"/>
    <dgm:cxn modelId="{D0BA99FE-1CDA-4AE8-8A73-BA879DAD68CD}" type="presParOf" srcId="{8A009345-675A-4396-ACC9-27BAC05D44E4}" destId="{A07AB8A2-A108-4337-8FCB-34F04F6953A4}" srcOrd="0" destOrd="0" presId="urn:microsoft.com/office/officeart/2005/8/layout/hierarchy2"/>
    <dgm:cxn modelId="{5F7354E5-EB5D-4BAB-A98F-B21D4C604369}" type="presParOf" srcId="{8A009345-675A-4396-ACC9-27BAC05D44E4}" destId="{79181D76-58AF-439B-B2E9-DA3D357471BE}" srcOrd="1" destOrd="0" presId="urn:microsoft.com/office/officeart/2005/8/layout/hierarchy2"/>
    <dgm:cxn modelId="{02C7A19D-8940-436E-9584-BEE74BEF21F7}" type="presParOf" srcId="{557ED64E-4F74-4717-B31C-E8A63994A04A}" destId="{A0A052AF-F53B-47AC-978C-7B93E163C506}" srcOrd="1" destOrd="0" presId="urn:microsoft.com/office/officeart/2005/8/layout/hierarchy2"/>
    <dgm:cxn modelId="{6BA7B1CC-2326-42E4-BBE7-B0D47334DDF5}" type="presParOf" srcId="{A0A052AF-F53B-47AC-978C-7B93E163C506}" destId="{9DA6412A-7E76-4FD3-A229-ABDFF4DBA516}" srcOrd="0" destOrd="0" presId="urn:microsoft.com/office/officeart/2005/8/layout/hierarchy2"/>
    <dgm:cxn modelId="{30F3F967-072E-4290-89A0-CCEBA4A6915E}" type="presParOf" srcId="{A0A052AF-F53B-47AC-978C-7B93E163C506}" destId="{5B8A89F4-9C26-4D73-9D0A-155C16FA3390}" srcOrd="1" destOrd="0" presId="urn:microsoft.com/office/officeart/2005/8/layout/hierarchy2"/>
    <dgm:cxn modelId="{23378D4A-5D98-4355-808C-04BCB0E986F8}" type="presParOf" srcId="{557ED64E-4F74-4717-B31C-E8A63994A04A}" destId="{A20631C9-10B6-4414-9564-F91E69E264DA}" srcOrd="2" destOrd="0" presId="urn:microsoft.com/office/officeart/2005/8/layout/hierarchy2"/>
    <dgm:cxn modelId="{45E138DB-E335-420B-B1ED-B960F9096879}" type="presParOf" srcId="{A20631C9-10B6-4414-9564-F91E69E264DA}" destId="{7A1EEB83-1D68-4B39-B4E0-630295FBACEA}" srcOrd="0" destOrd="0" presId="urn:microsoft.com/office/officeart/2005/8/layout/hierarchy2"/>
    <dgm:cxn modelId="{D91147A9-0C8E-4D40-89BC-CE1403BF0930}" type="presParOf" srcId="{A20631C9-10B6-4414-9564-F91E69E264DA}" destId="{60F44E1D-2542-414B-9857-24C60147D160}" srcOrd="1" destOrd="0" presId="urn:microsoft.com/office/officeart/2005/8/layout/hierarchy2"/>
    <dgm:cxn modelId="{451B8ED0-AC7A-4B38-8A09-B6A8C29491A4}" type="presParOf" srcId="{557ED64E-4F74-4717-B31C-E8A63994A04A}" destId="{409C1911-4B24-4CE4-9982-12764C3D3088}" srcOrd="3" destOrd="0" presId="urn:microsoft.com/office/officeart/2005/8/layout/hierarchy2"/>
    <dgm:cxn modelId="{09B15473-1EA6-4683-B08E-BE82B7728321}" type="presParOf" srcId="{409C1911-4B24-4CE4-9982-12764C3D3088}" destId="{2F0F7034-0CF4-489B-B322-4BA4874D91A1}" srcOrd="0" destOrd="0" presId="urn:microsoft.com/office/officeart/2005/8/layout/hierarchy2"/>
    <dgm:cxn modelId="{26BBF3DA-BA5E-41D0-8151-81969CC62423}" type="presParOf" srcId="{409C1911-4B24-4CE4-9982-12764C3D3088}" destId="{569D7971-7104-4979-9FDD-2A1978CC902F}" srcOrd="1" destOrd="0" presId="urn:microsoft.com/office/officeart/2005/8/layout/hierarchy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15C3672-699F-4877-8136-5E99AB1D4CB1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067" name="Group 19"/>
          <p:cNvGrpSpPr>
            <a:grpSpLocks/>
          </p:cNvGrpSpPr>
          <p:nvPr/>
        </p:nvGrpSpPr>
        <p:grpSpPr bwMode="auto">
          <a:xfrm>
            <a:off x="0" y="2895600"/>
            <a:ext cx="8382000" cy="304800"/>
            <a:chOff x="0" y="1824"/>
            <a:chExt cx="5280" cy="192"/>
          </a:xfrm>
        </p:grpSpPr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0" y="1824"/>
              <a:ext cx="5280" cy="192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tx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056" name="Rectangle 8"/>
            <p:cNvSpPr>
              <a:spLocks noChangeArrowheads="1"/>
            </p:cNvSpPr>
            <p:nvPr/>
          </p:nvSpPr>
          <p:spPr bwMode="white">
            <a:xfrm>
              <a:off x="2748" y="1824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057" name="Rectangle 9"/>
            <p:cNvSpPr>
              <a:spLocks noChangeArrowheads="1"/>
            </p:cNvSpPr>
            <p:nvPr/>
          </p:nvSpPr>
          <p:spPr bwMode="white">
            <a:xfrm>
              <a:off x="3132" y="1824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058" name="Rectangle 10"/>
            <p:cNvSpPr>
              <a:spLocks noChangeArrowheads="1"/>
            </p:cNvSpPr>
            <p:nvPr/>
          </p:nvSpPr>
          <p:spPr bwMode="white">
            <a:xfrm>
              <a:off x="3492" y="1824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059" name="Rectangle 11"/>
            <p:cNvSpPr>
              <a:spLocks noChangeArrowheads="1"/>
            </p:cNvSpPr>
            <p:nvPr/>
          </p:nvSpPr>
          <p:spPr bwMode="white">
            <a:xfrm>
              <a:off x="3822" y="1824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060" name="Rectangle 12"/>
            <p:cNvSpPr>
              <a:spLocks noChangeArrowheads="1"/>
            </p:cNvSpPr>
            <p:nvPr/>
          </p:nvSpPr>
          <p:spPr bwMode="white">
            <a:xfrm>
              <a:off x="4104" y="1824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061" name="Rectangle 13"/>
            <p:cNvSpPr>
              <a:spLocks noChangeArrowheads="1"/>
            </p:cNvSpPr>
            <p:nvPr/>
          </p:nvSpPr>
          <p:spPr bwMode="white">
            <a:xfrm>
              <a:off x="4368" y="1824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062" name="Rectangle 14"/>
            <p:cNvSpPr>
              <a:spLocks noChangeArrowheads="1"/>
            </p:cNvSpPr>
            <p:nvPr/>
          </p:nvSpPr>
          <p:spPr bwMode="white">
            <a:xfrm>
              <a:off x="4800" y="1824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063" name="Rectangle 15"/>
            <p:cNvSpPr>
              <a:spLocks noChangeArrowheads="1"/>
            </p:cNvSpPr>
            <p:nvPr/>
          </p:nvSpPr>
          <p:spPr bwMode="white">
            <a:xfrm>
              <a:off x="4602" y="1824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064" name="Rectangle 16"/>
            <p:cNvSpPr>
              <a:spLocks noChangeArrowheads="1"/>
            </p:cNvSpPr>
            <p:nvPr/>
          </p:nvSpPr>
          <p:spPr bwMode="white">
            <a:xfrm>
              <a:off x="4962" y="1824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065" name="Rectangle 17"/>
            <p:cNvSpPr>
              <a:spLocks noChangeArrowheads="1"/>
            </p:cNvSpPr>
            <p:nvPr/>
          </p:nvSpPr>
          <p:spPr bwMode="white">
            <a:xfrm>
              <a:off x="5094" y="1824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066" name="Rectangle 18"/>
            <p:cNvSpPr>
              <a:spLocks noChangeArrowheads="1"/>
            </p:cNvSpPr>
            <p:nvPr/>
          </p:nvSpPr>
          <p:spPr bwMode="white">
            <a:xfrm>
              <a:off x="5196" y="1824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F21DC0-AF51-4213-964F-F2DD42CDBF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C78BD-E8AE-483A-A31E-4CB3B38868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D430AA-1794-4027-AF53-D65E4B142F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360C8-FAE2-47FC-AC07-56DE980917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1D04C4-374B-44DC-8B2D-35C341C5DC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B2F94-335E-48F6-897A-13A27F1692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54B39F-073C-4059-A909-2DEFE8A0E0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15CA86-7B1C-4C85-9A98-E4B3300759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17AA3-5549-45DB-9F00-B8E803F38E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1925" y="171450"/>
            <a:ext cx="1946275" cy="5924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00" y="171450"/>
            <a:ext cx="5686425" cy="5924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7C1285-844B-4D6F-BEFC-03E45C9611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3100" y="171450"/>
            <a:ext cx="77533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C5B9274-6132-4D31-933C-4F1B3952A5DA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43" name="Group 19"/>
          <p:cNvGrpSpPr>
            <a:grpSpLocks/>
          </p:cNvGrpSpPr>
          <p:nvPr/>
        </p:nvGrpSpPr>
        <p:grpSpPr bwMode="auto">
          <a:xfrm>
            <a:off x="0" y="1447800"/>
            <a:ext cx="8382000" cy="304800"/>
            <a:chOff x="0" y="912"/>
            <a:chExt cx="5280" cy="192"/>
          </a:xfrm>
        </p:grpSpPr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0" y="912"/>
              <a:ext cx="5280" cy="192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tx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1032" name="Rectangle 8"/>
            <p:cNvSpPr>
              <a:spLocks noChangeArrowheads="1"/>
            </p:cNvSpPr>
            <p:nvPr/>
          </p:nvSpPr>
          <p:spPr bwMode="white">
            <a:xfrm>
              <a:off x="2748" y="912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1033" name="Rectangle 9"/>
            <p:cNvSpPr>
              <a:spLocks noChangeArrowheads="1"/>
            </p:cNvSpPr>
            <p:nvPr/>
          </p:nvSpPr>
          <p:spPr bwMode="white">
            <a:xfrm>
              <a:off x="3132" y="912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1034" name="Rectangle 10"/>
            <p:cNvSpPr>
              <a:spLocks noChangeArrowheads="1"/>
            </p:cNvSpPr>
            <p:nvPr/>
          </p:nvSpPr>
          <p:spPr bwMode="white">
            <a:xfrm>
              <a:off x="3492" y="912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1035" name="Rectangle 11"/>
            <p:cNvSpPr>
              <a:spLocks noChangeArrowheads="1"/>
            </p:cNvSpPr>
            <p:nvPr/>
          </p:nvSpPr>
          <p:spPr bwMode="white">
            <a:xfrm>
              <a:off x="3822" y="912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1036" name="Rectangle 12"/>
            <p:cNvSpPr>
              <a:spLocks noChangeArrowheads="1"/>
            </p:cNvSpPr>
            <p:nvPr/>
          </p:nvSpPr>
          <p:spPr bwMode="white">
            <a:xfrm>
              <a:off x="4104" y="912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1037" name="Rectangle 13"/>
            <p:cNvSpPr>
              <a:spLocks noChangeArrowheads="1"/>
            </p:cNvSpPr>
            <p:nvPr/>
          </p:nvSpPr>
          <p:spPr bwMode="white">
            <a:xfrm>
              <a:off x="4368" y="912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1038" name="Rectangle 14"/>
            <p:cNvSpPr>
              <a:spLocks noChangeArrowheads="1"/>
            </p:cNvSpPr>
            <p:nvPr/>
          </p:nvSpPr>
          <p:spPr bwMode="white">
            <a:xfrm>
              <a:off x="4800" y="912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1039" name="Rectangle 15"/>
            <p:cNvSpPr>
              <a:spLocks noChangeArrowheads="1"/>
            </p:cNvSpPr>
            <p:nvPr/>
          </p:nvSpPr>
          <p:spPr bwMode="white">
            <a:xfrm>
              <a:off x="4602" y="912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1040" name="Rectangle 16"/>
            <p:cNvSpPr>
              <a:spLocks noChangeArrowheads="1"/>
            </p:cNvSpPr>
            <p:nvPr/>
          </p:nvSpPr>
          <p:spPr bwMode="white">
            <a:xfrm>
              <a:off x="4962" y="912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1041" name="Rectangle 17"/>
            <p:cNvSpPr>
              <a:spLocks noChangeArrowheads="1"/>
            </p:cNvSpPr>
            <p:nvPr/>
          </p:nvSpPr>
          <p:spPr bwMode="white">
            <a:xfrm>
              <a:off x="5094" y="912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1042" name="Rectangle 18"/>
            <p:cNvSpPr>
              <a:spLocks noChangeArrowheads="1"/>
            </p:cNvSpPr>
            <p:nvPr/>
          </p:nvSpPr>
          <p:spPr bwMode="white">
            <a:xfrm>
              <a:off x="5196" y="912"/>
              <a:ext cx="36" cy="19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1143000"/>
            <a:ext cx="8153400" cy="1600200"/>
          </a:xfrm>
        </p:spPr>
        <p:txBody>
          <a:bodyPr/>
          <a:lstStyle/>
          <a:p>
            <a:pPr lvl="0"/>
            <a:r>
              <a:rPr lang="en-US" sz="40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CHROMOSOME  </a:t>
            </a:r>
            <a:r>
              <a:rPr lang="en-US" sz="4000" b="1" kern="1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ALTERNATIONS/ABERRATIONS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457200" y="3962400"/>
            <a:ext cx="8077200" cy="2438400"/>
          </a:xfrm>
        </p:spPr>
        <p:txBody>
          <a:bodyPr/>
          <a:lstStyle/>
          <a:p>
            <a:r>
              <a:rPr lang="en-US" b="1" dirty="0" smtClean="0">
                <a:ln w="11430"/>
                <a:solidFill>
                  <a:schemeClr val="tx2"/>
                </a:solidFill>
                <a:effectLst/>
              </a:rPr>
              <a:t>Submitted to:-Prof. Pooja Verma </a:t>
            </a:r>
          </a:p>
          <a:p>
            <a:r>
              <a:rPr lang="en-US" b="1" dirty="0" smtClean="0">
                <a:ln w="11430"/>
                <a:solidFill>
                  <a:schemeClr val="tx2"/>
                </a:solidFill>
                <a:effectLst/>
              </a:rPr>
              <a:t>Submitted by:-</a:t>
            </a:r>
            <a:r>
              <a:rPr lang="en-US" b="1" dirty="0" err="1" smtClean="0">
                <a:ln w="11430"/>
                <a:solidFill>
                  <a:schemeClr val="tx2"/>
                </a:solidFill>
                <a:effectLst/>
              </a:rPr>
              <a:t>Nandita</a:t>
            </a:r>
            <a:r>
              <a:rPr lang="en-US" b="1" dirty="0" smtClean="0">
                <a:ln w="11430"/>
                <a:solidFill>
                  <a:schemeClr val="tx2"/>
                </a:solidFill>
                <a:effectLst/>
              </a:rPr>
              <a:t> </a:t>
            </a:r>
            <a:r>
              <a:rPr lang="en-US" b="1" dirty="0" err="1" smtClean="0">
                <a:ln w="11430"/>
                <a:solidFill>
                  <a:schemeClr val="tx2"/>
                </a:solidFill>
                <a:effectLst/>
              </a:rPr>
              <a:t>Kumari</a:t>
            </a:r>
            <a:r>
              <a:rPr lang="en-US" b="1" kern="1200" dirty="0" smtClean="0">
                <a:ln w="11430"/>
                <a:solidFill>
                  <a:schemeClr val="tx2"/>
                </a:solidFill>
                <a:effectLst/>
              </a:rPr>
              <a:t> </a:t>
            </a:r>
          </a:p>
          <a:p>
            <a:pPr lvl="0"/>
            <a:r>
              <a:rPr kumimoji="0" lang="en-US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B.S</a:t>
            </a:r>
            <a:r>
              <a:rPr kumimoji="0" lang="en-US" b="1" i="0" u="none" strike="noStrike" kern="120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b="1" i="0" u="none" strike="noStrike" kern="1200" cap="all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1" i="0" u="none" strike="noStrike" kern="1200" cap="all" normalizeH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b="1" i="0" u="none" strike="noStrike" kern="1200" normalizeH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st</a:t>
            </a:r>
            <a:r>
              <a:rPr kumimoji="0" lang="en-US" b="1" i="0" u="none" strike="noStrike" kern="1200" cap="all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1" i="0" u="none" strike="noStrike" kern="120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yr</a:t>
            </a:r>
            <a:r>
              <a:rPr kumimoji="0" lang="en-US" b="1" i="0" u="none" strike="noStrike" kern="1200" cap="all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b="1" i="0" u="none" strike="noStrike" kern="1200" cap="all" normalizeH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lvl="0"/>
            <a:r>
              <a:rPr lang="en-US" b="1" kern="120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Roll</a:t>
            </a:r>
            <a:r>
              <a:rPr lang="en-US" b="1" kern="1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No</a:t>
            </a:r>
            <a:r>
              <a:rPr lang="en-US" b="1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  <a:r>
              <a:rPr lang="en-US" b="1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6505</a:t>
            </a:r>
            <a:endParaRPr kumimoji="0" lang="en-US" b="1" i="0" u="none" strike="noStrike" kern="1200" cap="all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Chromosome alternation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n>
                  <a:solidFill>
                    <a:schemeClr val="tx1"/>
                  </a:solidFill>
                </a:ln>
              </a:rPr>
              <a:t>These are the changes that occurs in number and sequence of genes in the chromosomes without altering their ploidy</a:t>
            </a:r>
            <a:r>
              <a:rPr lang="en-US" sz="2800" dirty="0" smtClean="0"/>
              <a:t>.</a:t>
            </a:r>
          </a:p>
          <a:p>
            <a:pPr lvl="0"/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  <a:cs typeface="+mn-cs"/>
              </a:rPr>
              <a:t>They were first 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  <a:cs typeface="+mn-cs"/>
              </a:rPr>
              <a:t>analyzed 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  <a:cs typeface="+mn-cs"/>
              </a:rPr>
              <a:t>by Muller (1928) in Drosophila with the help of polytene chromosomes and Ms Mc </a:t>
            </a:r>
            <a:r>
              <a:rPr lang="en-US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  <a:cs typeface="+mn-cs"/>
              </a:rPr>
              <a:t>Clintock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  <a:cs typeface="+mn-cs"/>
              </a:rPr>
              <a:t> (1930) in Maize with the help of pachytene changes . </a:t>
            </a:r>
            <a:endParaRPr lang="en-US" sz="2800" b="1" kern="12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TYPES of chromosome alteration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28800"/>
          <a:ext cx="81534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Chromosomes alterations</a:t>
            </a:r>
            <a:endParaRPr lang="en-US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0370" r="47917" b="33333"/>
          <a:stretch>
            <a:fillRect/>
          </a:stretch>
        </p:blipFill>
        <p:spPr bwMode="auto">
          <a:xfrm>
            <a:off x="685800" y="2095458"/>
            <a:ext cx="7772400" cy="388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CHARACTERISTICS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kern="1200" dirty="0">
                <a:ln>
                  <a:solidFill>
                    <a:schemeClr val="tx1"/>
                  </a:solidFill>
                </a:ln>
                <a:effectLst/>
              </a:rPr>
              <a:t>1. It involves breaking of chromosome segments</a:t>
            </a:r>
            <a:r>
              <a:rPr lang="en-US" kern="1200" dirty="0" smtClean="0">
                <a:ln>
                  <a:solidFill>
                    <a:schemeClr val="tx1"/>
                  </a:solidFill>
                </a:ln>
                <a:effectLst/>
              </a:rPr>
              <a:t>.</a:t>
            </a:r>
          </a:p>
          <a:p>
            <a:pPr lvl="0">
              <a:buNone/>
            </a:pPr>
            <a:r>
              <a:rPr lang="en-US" kern="1200" dirty="0" smtClean="0">
                <a:ln>
                  <a:solidFill>
                    <a:schemeClr val="tx1"/>
                  </a:solidFill>
                </a:ln>
                <a:effectLst/>
              </a:rPr>
              <a:t>2</a:t>
            </a:r>
            <a:r>
              <a:rPr lang="en-US" kern="1200" dirty="0">
                <a:ln>
                  <a:solidFill>
                    <a:schemeClr val="tx1"/>
                  </a:solidFill>
                </a:ln>
                <a:effectLst/>
              </a:rPr>
              <a:t>. It can be induced with the help of </a:t>
            </a:r>
            <a:r>
              <a:rPr lang="en-US" kern="1200" dirty="0" err="1">
                <a:ln>
                  <a:solidFill>
                    <a:schemeClr val="tx1"/>
                  </a:solidFill>
                </a:ln>
                <a:effectLst/>
              </a:rPr>
              <a:t>ionising</a:t>
            </a:r>
            <a:r>
              <a:rPr lang="en-US" kern="1200" dirty="0">
                <a:ln>
                  <a:solidFill>
                    <a:schemeClr val="tx1"/>
                  </a:solidFill>
                </a:ln>
                <a:effectLst/>
              </a:rPr>
              <a:t> radiations and chemical agents</a:t>
            </a:r>
            <a:r>
              <a:rPr lang="en-US" kern="1200" dirty="0" smtClean="0">
                <a:ln>
                  <a:solidFill>
                    <a:schemeClr val="tx1"/>
                  </a:solidFill>
                </a:ln>
                <a:effectLst/>
              </a:rPr>
              <a:t>.</a:t>
            </a:r>
          </a:p>
          <a:p>
            <a:pPr>
              <a:buNone/>
            </a:pPr>
            <a:r>
              <a:rPr lang="en-US" dirty="0">
                <a:ln>
                  <a:solidFill>
                    <a:schemeClr val="tx1"/>
                  </a:solidFill>
                </a:ln>
              </a:rPr>
              <a:t>3.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They </a:t>
            </a:r>
            <a:r>
              <a:rPr lang="en-US" dirty="0">
                <a:ln>
                  <a:solidFill>
                    <a:schemeClr val="tx1"/>
                  </a:solidFill>
                </a:ln>
              </a:rPr>
              <a:t>are usually irreversible.</a:t>
            </a:r>
            <a:endParaRPr lang="en-US" kern="1200" dirty="0">
              <a:ln>
                <a:solidFill>
                  <a:schemeClr val="tx1"/>
                </a:solidFill>
              </a:ln>
              <a:effectLst/>
            </a:endParaRPr>
          </a:p>
          <a:p>
            <a:pPr lvl="0">
              <a:buNone/>
            </a:pPr>
            <a:endParaRPr lang="en-US" kern="1200" dirty="0">
              <a:ln>
                <a:solidFill>
                  <a:schemeClr val="tx1"/>
                </a:solidFill>
              </a:ln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53400" cy="1162050"/>
          </a:xfrm>
        </p:spPr>
        <p:txBody>
          <a:bodyPr/>
          <a:lstStyle/>
          <a:p>
            <a:r>
              <a:rPr lang="en-US" sz="4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DEFICIENCY OR DELETION</a:t>
            </a:r>
            <a:endParaRPr lang="en-US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4876800" cy="4876799"/>
          </a:xfr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en-US" sz="2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ea typeface="+mn-ea"/>
                <a:cs typeface="+mn-cs"/>
              </a:rPr>
              <a:t>Loss of a chromosome segment is basically a deletion </a:t>
            </a:r>
            <a:endParaRPr lang="en-US" sz="2200" b="1" kern="1200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lvl="0">
              <a:buFont typeface="Arial" pitchFamily="34" charset="0"/>
              <a:buChar char="•"/>
            </a:pPr>
            <a:r>
              <a:rPr lang="en-US" sz="2200" b="1" kern="1200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These </a:t>
            </a:r>
            <a:r>
              <a:rPr lang="en-US" sz="2200" b="1" kern="1200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ea typeface="+mn-ea"/>
                <a:cs typeface="+mn-cs"/>
              </a:rPr>
              <a:t>may be terminal or intercalary.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TERMINAL DEFICIENCY</a:t>
            </a:r>
            <a:r>
              <a:rPr lang="en-US" sz="22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: </a:t>
            </a:r>
            <a:r>
              <a:rPr lang="en-US" sz="2200" b="1" dirty="0" smtClean="0"/>
              <a:t>It is produced by a single break near the end of chromosome.  </a:t>
            </a:r>
            <a:endParaRPr lang="en-US" sz="2200" b="1" kern="1200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457200" lvl="0" indent="-457200">
              <a:buFont typeface="+mj-lt"/>
              <a:buAutoNum type="arabicPeriod"/>
            </a:pPr>
            <a:r>
              <a:rPr kumimoji="0" lang="en-US" sz="22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>
                    <a:lumMod val="10000"/>
                    <a:lumOff val="9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INTERSTITIAL</a:t>
            </a:r>
            <a:r>
              <a:rPr kumimoji="0" lang="en-US" sz="2200" b="1" i="0" u="none" strike="noStrike" kern="1200" cap="all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>
                    <a:lumMod val="10000"/>
                    <a:lumOff val="9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OR INTERCALARY DELETION</a:t>
            </a:r>
            <a:r>
              <a:rPr lang="en-US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>
                    <a:lumMod val="10000"/>
                    <a:lumOff val="9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kumimoji="0" lang="en-US" sz="2200" b="1" i="0" u="none" strike="noStrike" kern="1200" cap="all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>
                    <a:lumMod val="10000"/>
                    <a:lumOff val="9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: </a:t>
            </a:r>
            <a:r>
              <a:rPr kumimoji="0" lang="en-US" sz="2200" b="1" i="0" u="none" strike="noStrike" kern="1200" spc="50" normalizeH="0" noProof="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It is produced by a double break</a:t>
            </a:r>
            <a:r>
              <a:rPr kumimoji="0" lang="en-US" sz="2200" b="1" i="0" u="none" strike="noStrike" kern="1200" spc="50" normalizeH="0" baseline="0" noProof="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in the chromosome , loss</a:t>
            </a:r>
            <a:r>
              <a:rPr kumimoji="0" lang="en-US" sz="2200" b="1" i="0" u="none" strike="noStrike" kern="1200" spc="50" normalizeH="0" noProof="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of interstitial segment followed by union in the regions of two breaks.</a:t>
            </a:r>
            <a:r>
              <a:rPr kumimoji="0" lang="en-US" sz="2200" b="1" i="0" u="none" strike="noStrike" kern="1200" spc="50" normalizeH="0" baseline="0" noProof="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6400" y="2057400"/>
            <a:ext cx="3096574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IMPORTANCE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4114800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600" b="1" dirty="0" smtClean="0">
                <a:ln w="50800"/>
                <a:effectLst/>
              </a:rPr>
              <a:t>Homozygous deficiency or deletion is usually lethal as some genes are completely lost from genotype.</a:t>
            </a:r>
            <a:endParaRPr kumimoji="0" lang="en-US" sz="2600" b="1" i="0" u="none" strike="noStrike" kern="1200" normalizeH="0" baseline="0" noProof="0" dirty="0" smtClean="0">
              <a:ln w="50800"/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sz="2600" b="1" dirty="0" smtClean="0">
                <a:ln w="50800"/>
                <a:effectLst/>
                <a:latin typeface="+mn-lt"/>
                <a:ea typeface="+mn-ea"/>
                <a:cs typeface="+mn-cs"/>
              </a:rPr>
              <a:t>Gametes </a:t>
            </a:r>
            <a:r>
              <a:rPr lang="en-US" sz="2600" b="1" dirty="0">
                <a:ln w="50800"/>
                <a:effectLst/>
                <a:latin typeface="+mn-lt"/>
                <a:ea typeface="+mn-ea"/>
                <a:cs typeface="+mn-cs"/>
              </a:rPr>
              <a:t>bearing deficient chromosome may become functionless or sterile if some vital gene is lost. </a:t>
            </a:r>
            <a:endParaRPr lang="en-US" sz="2600" b="1" dirty="0" smtClean="0">
              <a:ln w="50800"/>
              <a:effectLst/>
              <a:latin typeface="+mn-lt"/>
              <a:ea typeface="+mn-ea"/>
              <a:cs typeface="+mn-cs"/>
            </a:endParaRPr>
          </a:p>
          <a:p>
            <a:r>
              <a:rPr kumimoji="0" lang="en-US" sz="2600" b="1" i="0" u="none" strike="noStrike" kern="1200" normalizeH="0" baseline="0" noProof="0" dirty="0" smtClean="0">
                <a:ln w="50800"/>
                <a:effectLst/>
                <a:uLnTx/>
                <a:uFillTx/>
                <a:latin typeface="+mn-lt"/>
                <a:ea typeface="+mn-ea"/>
                <a:cs typeface="+mn-cs"/>
              </a:rPr>
              <a:t>In</a:t>
            </a:r>
            <a:r>
              <a:rPr kumimoji="0" lang="en-US" sz="2600" b="1" i="0" u="none" strike="noStrike" kern="1200" normalizeH="0" noProof="0" dirty="0" smtClean="0">
                <a:ln w="50800"/>
                <a:effectLst/>
                <a:uLnTx/>
                <a:uFillTx/>
                <a:latin typeface="+mn-lt"/>
                <a:ea typeface="+mn-ea"/>
                <a:cs typeface="+mn-cs"/>
              </a:rPr>
              <a:t> human beings deficiencies or deletions are known to produce a number </a:t>
            </a:r>
            <a:r>
              <a:rPr lang="en-US" sz="2600" b="1" dirty="0" smtClean="0">
                <a:ln w="50800"/>
                <a:effectLst/>
              </a:rPr>
              <a:t>of malfunctions, e.g. , chromosomes  18 (enlarged ears and fingers) ,5 (cat cry with small head and low mental ability) etc</a:t>
            </a:r>
            <a:r>
              <a:rPr kumimoji="0" lang="en-US" sz="2600" b="1" i="0" u="none" strike="noStrike" kern="1200" normalizeH="0" baseline="0" noProof="0" dirty="0" smtClean="0">
                <a:ln w="50800"/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lang="en-US" sz="2600" b="1" dirty="0">
              <a:ln w="50800"/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620000" cy="1162050"/>
          </a:xfrm>
        </p:spPr>
        <p:txBody>
          <a:bodyPr/>
          <a:lstStyle/>
          <a:p>
            <a:r>
              <a:rPr lang="en-US" sz="4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DUPLICATION</a:t>
            </a:r>
            <a:endParaRPr lang="en-US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28800"/>
            <a:ext cx="3581400" cy="46910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It is the phenomenon of having a similar extra chromosome segment in addition to the normal chromosome complement so that one or more genes are present in more than the normal dose</a:t>
            </a:r>
            <a:r>
              <a:rPr lang="en-US" sz="2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  <a:cs typeface="+mn-cs"/>
              </a:rPr>
              <a:t>.   </a:t>
            </a:r>
          </a:p>
          <a:p>
            <a:pPr lvl="0">
              <a:buFont typeface="Arial" pitchFamily="34" charset="0"/>
              <a:buChar char="•"/>
            </a:pPr>
            <a:r>
              <a:rPr lang="en-US" sz="2200" b="1" kern="12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can be of five steps:  extra chromosomal, tandem, reverse tandem, displaced and transposed.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6383"/>
          <a:stretch>
            <a:fillRect/>
          </a:stretch>
        </p:blipFill>
        <p:spPr bwMode="auto">
          <a:xfrm>
            <a:off x="4038600" y="2362201"/>
            <a:ext cx="4994336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1.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It increases the number of genes in a genotype.</a:t>
            </a:r>
          </a:p>
          <a:p>
            <a:pPr>
              <a:buNone/>
            </a:pPr>
            <a:r>
              <a:rPr lang="en-US" sz="2800" dirty="0" smtClean="0"/>
              <a:t> 2.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It have a high degree of survival because they are seldom lethal.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3</a:t>
            </a:r>
            <a:r>
              <a:rPr lang="en-US" sz="2800" dirty="0" smtClean="0">
                <a:solidFill>
                  <a:srgbClr val="002060"/>
                </a:solidFill>
              </a:rPr>
              <a:t>.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It is useful in evolution because they add new genetic material.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lang="en-US" sz="2800" dirty="0" smtClean="0">
                <a:solidFill>
                  <a:srgbClr val="002060"/>
                </a:solidFill>
              </a:rPr>
              <a:t>.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It increases genetic redundancy.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5</a:t>
            </a:r>
            <a:r>
              <a:rPr lang="en-US" sz="2800" dirty="0" smtClean="0">
                <a:solidFill>
                  <a:srgbClr val="002060"/>
                </a:solidFill>
              </a:rPr>
              <a:t>.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Duplication of gene may sometime produce abnormalities or deleterious effect on one or more characters.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848600" cy="1162050"/>
          </a:xfrm>
        </p:spPr>
        <p:txBody>
          <a:bodyPr/>
          <a:lstStyle/>
          <a:p>
            <a:r>
              <a:rPr lang="en-US" sz="4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INVERSION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886200" cy="4648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100" b="1" dirty="0" smtClean="0">
                <a:effectLst/>
              </a:rPr>
              <a:t>It </a:t>
            </a:r>
            <a:r>
              <a:rPr lang="en-US" sz="2100" b="1" dirty="0">
                <a:effectLst/>
              </a:rPr>
              <a:t>is a type of chromosome aberration in which a segment of chromosome gets inverted or rotated on its axis by 180 degree so that the order of genes in this segment gets reversed</a:t>
            </a:r>
            <a:r>
              <a:rPr lang="en-US" sz="2100" b="1" dirty="0" smtClean="0">
                <a:effectLst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100" b="1" dirty="0">
                <a:effectLst/>
              </a:rPr>
              <a:t>There is neither a gain nor a loss in the genetic material but simply a rearrangement of the gene sequence. </a:t>
            </a:r>
            <a:endParaRPr lang="en-US" sz="2100" b="1" dirty="0" smtClean="0">
              <a:effectLst/>
            </a:endParaRPr>
          </a:p>
          <a:p>
            <a:pPr>
              <a:buFont typeface="Arial" pitchFamily="34" charset="0"/>
              <a:buChar char="•"/>
            </a:pPr>
            <a:r>
              <a:rPr lang="en-US" sz="2300" b="1" dirty="0" smtClean="0">
                <a:effectLst/>
              </a:rPr>
              <a:t>It is of two types:</a:t>
            </a:r>
          </a:p>
          <a:p>
            <a:pPr algn="ctr"/>
            <a:r>
              <a:rPr lang="en-US" sz="2300" b="1" dirty="0" smtClean="0">
                <a:effectLst/>
              </a:rPr>
              <a:t>1.PARACENTRIC</a:t>
            </a:r>
          </a:p>
          <a:p>
            <a:pPr algn="ctr"/>
            <a:r>
              <a:rPr lang="en-US" sz="2300" b="1" dirty="0" smtClean="0">
                <a:effectLst/>
              </a:rPr>
              <a:t>2. PERICENTRIC</a:t>
            </a:r>
            <a:endParaRPr lang="en-US" sz="2300" b="1" dirty="0">
              <a:effectLst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5900" t="21650" r="35300" b="24722"/>
          <a:stretch>
            <a:fillRect/>
          </a:stretch>
        </p:blipFill>
        <p:spPr bwMode="auto">
          <a:xfrm>
            <a:off x="4754880" y="1981200"/>
            <a:ext cx="385572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IMPORTANCE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I</a:t>
            </a:r>
            <a:r>
              <a:rPr lang="en-US" sz="2400" b="1" dirty="0" smtClean="0"/>
              <a:t>nversions</a:t>
            </a:r>
            <a:r>
              <a:rPr lang="en-US" sz="2400" b="1" dirty="0"/>
              <a:t>, especially the </a:t>
            </a:r>
            <a:r>
              <a:rPr lang="en-US" sz="2400" b="1" dirty="0" err="1"/>
              <a:t>paracentric</a:t>
            </a:r>
            <a:r>
              <a:rPr lang="en-US" sz="2400" b="1" dirty="0"/>
              <a:t> ones, are the most common of all the chromosome alternation. 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Inversion </a:t>
            </a:r>
            <a:r>
              <a:rPr lang="en-US" sz="2400" b="1" dirty="0"/>
              <a:t>is useful in indefinite survival of particular gene group or group of chromosome segment.</a:t>
            </a:r>
            <a:r>
              <a:rPr lang="en-US" sz="24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They </a:t>
            </a:r>
            <a:r>
              <a:rPr lang="en-US" sz="2400" b="1" dirty="0"/>
              <a:t>have helped in establishing species relationship in Drosophila. 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Some </a:t>
            </a:r>
            <a:r>
              <a:rPr lang="en-US" sz="2400" b="1" dirty="0"/>
              <a:t>inversions are of selective importance under certain environmental conditions.</a:t>
            </a:r>
            <a:r>
              <a:rPr lang="en-US" sz="2400" dirty="0"/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77200" cy="1162050"/>
          </a:xfrm>
        </p:spPr>
        <p:txBody>
          <a:bodyPr/>
          <a:lstStyle/>
          <a:p>
            <a:r>
              <a:rPr lang="en-US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TRANSLOCATION</a:t>
            </a:r>
            <a:endParaRPr lang="en-US" sz="4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Content Placeholder 4" descr="unnamed.jpg"/>
          <p:cNvPicPr>
            <a:picLocks noGrp="1" noChangeAspect="1"/>
          </p:cNvPicPr>
          <p:nvPr>
            <p:ph idx="1"/>
          </p:nvPr>
        </p:nvPicPr>
        <p:blipFill>
          <a:blip r:embed="rId2"/>
          <a:srcRect b="5154"/>
          <a:stretch>
            <a:fillRect/>
          </a:stretch>
        </p:blipFill>
        <p:spPr>
          <a:xfrm>
            <a:off x="5845420" y="868033"/>
            <a:ext cx="2841380" cy="560896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5181600" cy="4724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200" b="1" dirty="0" smtClean="0">
                <a:effectLst/>
              </a:rPr>
              <a:t>It is a type of chromosome aberration which involves separation of a chromosome segment and its union to a non homologous chromosome. </a:t>
            </a:r>
            <a:endParaRPr lang="en-US" sz="2200" dirty="0" smtClean="0">
              <a:effectLst/>
            </a:endParaRPr>
          </a:p>
          <a:p>
            <a:pPr>
              <a:buFont typeface="Arial" pitchFamily="34" charset="0"/>
              <a:buChar char="•"/>
            </a:pPr>
            <a:r>
              <a:rPr lang="en-US" sz="2200" b="1" dirty="0" smtClean="0">
                <a:effectLst/>
              </a:rPr>
              <a:t>It does not involve any change in the total number of genes but there is change in the relative position of the genes.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effectLst/>
              </a:rPr>
              <a:t>It is of three types:</a:t>
            </a:r>
          </a:p>
          <a:p>
            <a:pPr algn="ctr"/>
            <a:r>
              <a:rPr lang="en-US" sz="2400" b="1" dirty="0" smtClean="0">
                <a:effectLst/>
              </a:rPr>
              <a:t>1.Reciprocal</a:t>
            </a:r>
          </a:p>
          <a:p>
            <a:pPr algn="ctr"/>
            <a:r>
              <a:rPr lang="en-US" sz="2400" b="1" dirty="0" smtClean="0">
                <a:effectLst/>
              </a:rPr>
              <a:t>2. Simple </a:t>
            </a:r>
          </a:p>
          <a:p>
            <a:pPr algn="ctr"/>
            <a:r>
              <a:rPr lang="en-US" sz="2400" b="1" dirty="0" smtClean="0">
                <a:effectLst/>
              </a:rPr>
              <a:t>3. Shift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arabicPeriod"/>
            </a:pPr>
            <a:r>
              <a:rPr lang="en-US" sz="2800" b="1" dirty="0" smtClean="0"/>
              <a:t>There </a:t>
            </a:r>
            <a:r>
              <a:rPr lang="en-US" sz="2800" b="1" dirty="0"/>
              <a:t>is change in size or morphology of chromosomes. It ultimately leads to reproductive isolation. 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2800" b="1" dirty="0" smtClean="0"/>
              <a:t>It  </a:t>
            </a:r>
            <a:r>
              <a:rPr lang="en-US" sz="2800" b="1" dirty="0"/>
              <a:t>produces  a  large  number  of  sterile  gametes  due  to  adjacent disjunctions  when  the  chromosomes  segregate  </a:t>
            </a:r>
            <a:r>
              <a:rPr lang="en-US" sz="2800" b="1" dirty="0">
                <a:effectLst/>
              </a:rPr>
              <a:t>in</a:t>
            </a:r>
            <a:r>
              <a:rPr lang="en-US" sz="2800" b="1" dirty="0"/>
              <a:t>  the  ring  state. 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2800" b="1" dirty="0" smtClean="0"/>
              <a:t>Translocation </a:t>
            </a:r>
            <a:r>
              <a:rPr lang="en-US" sz="2800" b="1" dirty="0"/>
              <a:t>produces new linkage groups.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f01068990">
  <a:themeElements>
    <a:clrScheme name="Custom 1">
      <a:dk1>
        <a:srgbClr val="002060"/>
      </a:dk1>
      <a:lt1>
        <a:sysClr val="window" lastClr="FFFFFF"/>
      </a:lt1>
      <a:dk2>
        <a:srgbClr val="00192E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CC0000"/>
        </a:dk2>
        <a:lt2>
          <a:srgbClr val="FFFFFF"/>
        </a:lt2>
        <a:accent1>
          <a:srgbClr val="FF0033"/>
        </a:accent1>
        <a:accent2>
          <a:srgbClr val="996633"/>
        </a:accent2>
        <a:accent3>
          <a:srgbClr val="E2AAAA"/>
        </a:accent3>
        <a:accent4>
          <a:srgbClr val="DADADA"/>
        </a:accent4>
        <a:accent5>
          <a:srgbClr val="FFAAAD"/>
        </a:accent5>
        <a:accent6>
          <a:srgbClr val="8A5C2D"/>
        </a:accent6>
        <a:hlink>
          <a:srgbClr val="CC9900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FF"/>
        </a:lt2>
        <a:accent1>
          <a:srgbClr val="FF00FF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AAFF"/>
        </a:accent5>
        <a:accent6>
          <a:srgbClr val="E70000"/>
        </a:accent6>
        <a:hlink>
          <a:srgbClr val="00FFFF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DDDDDD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97979"/>
        </a:accent6>
        <a:hlink>
          <a:srgbClr val="39393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tf01068990</Template>
  <TotalTime>124</TotalTime>
  <Words>625</Words>
  <Application>Microsoft PowerPoint 7.0</Application>
  <PresentationFormat>On-screen Show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tf01068990</vt:lpstr>
      <vt:lpstr>CHROMOSOME  ALTERNATIONS/ABERRATIONS</vt:lpstr>
      <vt:lpstr>Chromosome alternation</vt:lpstr>
      <vt:lpstr>TYPES of chromosome alteration</vt:lpstr>
      <vt:lpstr>Chromosomes alterations</vt:lpstr>
      <vt:lpstr>CHARACTERISTICS</vt:lpstr>
      <vt:lpstr>DEFICIENCY OR DELETION</vt:lpstr>
      <vt:lpstr>IMPORTANCE</vt:lpstr>
      <vt:lpstr> DUPLICATION</vt:lpstr>
      <vt:lpstr>IMPORTANCE</vt:lpstr>
      <vt:lpstr>INVERSION</vt:lpstr>
      <vt:lpstr>IMPORTANCE</vt:lpstr>
      <vt:lpstr>TRANSLOCATION</vt:lpstr>
      <vt:lpstr>IMPORTANCE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CHROMOSOME  ALTERNATIONS/ABERRATIONS</dc:title>
  <dc:creator>admin</dc:creator>
  <cp:lastModifiedBy>admin</cp:lastModifiedBy>
  <cp:revision>16</cp:revision>
  <cp:lastPrinted>1601-01-01T00:00:00Z</cp:lastPrinted>
  <dcterms:created xsi:type="dcterms:W3CDTF">2020-04-09T14:19:06Z</dcterms:created>
  <dcterms:modified xsi:type="dcterms:W3CDTF">2020-04-09T17:05:20Z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TC010689901033</vt:lpwstr>
  </property>
</Properties>
</file>